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190875"/>
            <a:ext cx="437197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90700"/>
            <a:ext cx="118776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62112"/>
            <a:ext cx="118967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4150" y="2783129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971996"/>
            <a:ext cx="1924376" cy="350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1038" y="5969639"/>
            <a:ext cx="2366194" cy="339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7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33650"/>
            <a:ext cx="115919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8233" y="3416525"/>
            <a:ext cx="11007255" cy="37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19728"/>
            <a:ext cx="11007255" cy="307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04937"/>
            <a:ext cx="11877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7721" y="2294861"/>
            <a:ext cx="1662087" cy="338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672" y="2768736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2624" y="4149968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047875"/>
            <a:ext cx="120110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9081" y="3109693"/>
            <a:ext cx="1133767" cy="316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4976" y="3115789"/>
            <a:ext cx="1133767" cy="316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4962"/>
            <a:ext cx="115919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7401" y="2550893"/>
            <a:ext cx="2147735" cy="33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8777" y="3009144"/>
            <a:ext cx="8807575" cy="3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78657"/>
            <a:ext cx="10976920" cy="333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839963"/>
            <a:ext cx="10976920" cy="333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36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